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13E57-784B-1074-A33E-8D5514E9B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58BBCC-E7B3-A817-27EF-7109E6FFC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C3942-3BFC-BE5D-43E5-9E3FB0736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D41D-CA7C-4D66-B4A8-9A3EBE9892A5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DC998-3832-C8C0-F7E0-8C07F69C9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1E5DD-0B24-7659-91E5-E76F89EB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94A-1CF6-45D5-B8DB-5155B978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6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0CC9-6DD9-4E49-1359-E77A5BD49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3E3DDF-6A7C-F5D8-CE83-471850F27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818CD-88FB-11A5-CA7A-8118CE7D3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D41D-CA7C-4D66-B4A8-9A3EBE9892A5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F21E2-6C97-1B8B-FA0F-D8A8C5096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2770-F19C-F4A3-E389-61D422636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94A-1CF6-45D5-B8DB-5155B978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9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E33EBE-5611-2125-B42D-20B4A6C1DB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E51534-99A3-C48F-49EB-EB6187259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F1C00-DB2E-2273-0272-6BFFE164C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D41D-CA7C-4D66-B4A8-9A3EBE9892A5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DA2D2-0C5B-E809-DA39-E4FFA75D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1BBDF-C5BE-C226-1FA9-C4DB6E139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94A-1CF6-45D5-B8DB-5155B978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4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E8F03-D0C7-4C0B-0A26-4892D55D8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67CFC-A8DF-1CA0-C26D-B8D4FBE2C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CFE6C-61D9-C635-0F68-F0BADCBA9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D41D-CA7C-4D66-B4A8-9A3EBE9892A5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46F5C-257D-45A6-D96C-0ECB23832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6F90B-B061-CF3A-44E6-950D50AFD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94A-1CF6-45D5-B8DB-5155B978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2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A744A-F761-DDDA-F710-A1B31ACF6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B5755-F95F-9F4A-B327-CC84AFC74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3F19E-3B52-5740-63BF-9DADA8E4D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D41D-CA7C-4D66-B4A8-9A3EBE9892A5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72CE9-6042-C23B-946F-71527EC26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99D68-5E96-E2AD-FBBF-074E4238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94A-1CF6-45D5-B8DB-5155B978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9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B0F39-D3AA-77D8-3BE5-BC866ED9D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5A288-23EB-1372-263E-F972036A7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4A3486-E3CA-DD0B-1366-FE57A91D3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578F96-0B9B-D82A-0354-4DE6B23F5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D41D-CA7C-4D66-B4A8-9A3EBE9892A5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B2D02-2FEF-F2C2-73CF-5A76BBEFB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48DB1-D8AD-88B9-133A-AB9F1198A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94A-1CF6-45D5-B8DB-5155B978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1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25267-6121-6552-86D7-A4F59300C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47637-EEA2-CCDD-F736-32BB2EB68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0E3E1-7994-1872-68BA-A6AAC42C6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EC7C1D-3E67-ED4A-AA48-225D063C4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F01CF-759E-14C9-07D5-D4DF10C19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16073-2A7C-2E7A-233F-2FF2055D0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D41D-CA7C-4D66-B4A8-9A3EBE9892A5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1D41C4-41C8-EC32-846B-595B5B9F7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1A7344-1FA1-0A4F-5E47-679775EC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94A-1CF6-45D5-B8DB-5155B978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9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9680B-E013-1FA3-6459-63BDFB48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06B31-CDB0-3921-D892-38171E0D1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D41D-CA7C-4D66-B4A8-9A3EBE9892A5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001C9B-0044-68D5-8539-4F9CD0F07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899DB-812B-D74B-D91F-21F5356D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94A-1CF6-45D5-B8DB-5155B978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3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ED50A1-E0E4-BAD1-0CA7-1B03C9A7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D41D-CA7C-4D66-B4A8-9A3EBE9892A5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C88793-E455-91B1-8C6D-91152CEE3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AAB3D-EC91-27C3-C1E1-CAE58F2E6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94A-1CF6-45D5-B8DB-5155B978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32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14350-9A06-6502-8A63-B26219A49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D38A4-DF6C-DAD2-C03C-BD3558438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E8113E-3B3D-B8AC-F5F6-3249DDAF4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46A34-AA02-D802-3F00-4D3F3C540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D41D-CA7C-4D66-B4A8-9A3EBE9892A5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1CE88-FA7E-4128-3D53-72FE8C7C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AB3BE-6A46-B7E7-D4E1-2AD26F97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94A-1CF6-45D5-B8DB-5155B978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7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CE9D3-E50A-EEE8-EDBC-E299CB7C9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66EF0B-29F6-2DFD-61FE-CF425748A2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E7BD1-AA9B-1B04-06F0-FF00C693D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65C54-DC73-649C-36FE-B8F43B53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D41D-CA7C-4D66-B4A8-9A3EBE9892A5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73E67-E5C6-E047-6436-FFAF401F5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4C7B4-CDC0-D56E-E830-8C1D3C223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94A-1CF6-45D5-B8DB-5155B978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3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FB9AAF-E6C2-40E8-BE9A-2BC2A6B45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865BC-051D-B6A6-BEC9-5E3AEFD1A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8BC58-A159-3909-6176-344CDEAC5C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5D41D-CA7C-4D66-B4A8-9A3EBE9892A5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A34C4-B01B-0E1F-6E7F-BA7087D28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CE5C3-C226-FB60-D88F-025EE4BB9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9A94A-1CF6-45D5-B8DB-5155B978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7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A90BD-C89F-7147-E4AC-90F6B46C37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Penambahan ESG Menu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7DBC08-6CB8-8B62-77C9-9A31978E52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Level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08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032D5-93A5-4CEE-C721-3C19DB612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7A328-F10B-6B4E-F3BF-6AB8FF9AF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528963-81BC-09E7-CB4C-7015CB580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AA402C-33BB-C288-8053-2421D05CED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" t="36550" r="8042" b="10353"/>
          <a:stretch/>
        </p:blipFill>
        <p:spPr>
          <a:xfrm>
            <a:off x="45720" y="2868451"/>
            <a:ext cx="11160760" cy="36414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CC8F36-AA03-56F0-01CA-C3EB4D7BB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" t="36550" r="8042" b="15390"/>
          <a:stretch/>
        </p:blipFill>
        <p:spPr>
          <a:xfrm>
            <a:off x="45720" y="3196907"/>
            <a:ext cx="11160760" cy="329596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B308AF6-54B0-7302-3F65-124D7183E921}"/>
              </a:ext>
            </a:extLst>
          </p:cNvPr>
          <p:cNvSpPr/>
          <p:nvPr/>
        </p:nvSpPr>
        <p:spPr>
          <a:xfrm>
            <a:off x="7269798" y="2635186"/>
            <a:ext cx="1990090" cy="484187"/>
          </a:xfrm>
          <a:prstGeom prst="roundRect">
            <a:avLst>
              <a:gd name="adj" fmla="val 3437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6F2068-6D37-6A66-477F-4772601E3CF7}"/>
              </a:ext>
            </a:extLst>
          </p:cNvPr>
          <p:cNvSpPr txBox="1"/>
          <p:nvPr/>
        </p:nvSpPr>
        <p:spPr>
          <a:xfrm>
            <a:off x="7233603" y="2721326"/>
            <a:ext cx="2014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/>
              <a:t>ESG Performance Report</a:t>
            </a:r>
            <a:endParaRPr lang="en-US" sz="14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DD6549F-6AD2-5303-724F-39B3EE80055D}"/>
              </a:ext>
            </a:extLst>
          </p:cNvPr>
          <p:cNvSpPr/>
          <p:nvPr/>
        </p:nvSpPr>
        <p:spPr>
          <a:xfrm>
            <a:off x="2932114" y="2609373"/>
            <a:ext cx="1990090" cy="484187"/>
          </a:xfrm>
          <a:prstGeom prst="roundRect">
            <a:avLst>
              <a:gd name="adj" fmla="val 3437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9DBE1F-F012-A307-543D-D2D0E2FDE3B1}"/>
              </a:ext>
            </a:extLst>
          </p:cNvPr>
          <p:cNvSpPr txBox="1"/>
          <p:nvPr/>
        </p:nvSpPr>
        <p:spPr>
          <a:xfrm>
            <a:off x="3124995" y="2694877"/>
            <a:ext cx="1647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/>
              <a:t>PLN ESG Journey</a:t>
            </a:r>
            <a:endParaRPr lang="en-US" sz="14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0C46ED6-0247-8604-D31B-624384BA18D4}"/>
              </a:ext>
            </a:extLst>
          </p:cNvPr>
          <p:cNvSpPr/>
          <p:nvPr/>
        </p:nvSpPr>
        <p:spPr>
          <a:xfrm>
            <a:off x="688816" y="2626359"/>
            <a:ext cx="1990090" cy="484187"/>
          </a:xfrm>
          <a:prstGeom prst="roundRect">
            <a:avLst>
              <a:gd name="adj" fmla="val 3437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ED2040-3568-D191-4920-785AEDD508C8}"/>
              </a:ext>
            </a:extLst>
          </p:cNvPr>
          <p:cNvSpPr txBox="1"/>
          <p:nvPr/>
        </p:nvSpPr>
        <p:spPr>
          <a:xfrm>
            <a:off x="793752" y="2714563"/>
            <a:ext cx="1647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/>
              <a:t>PLN ESG Framework</a:t>
            </a:r>
            <a:endParaRPr lang="en-US" sz="14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73441B7-07FE-AB85-896F-F37830F1978F}"/>
              </a:ext>
            </a:extLst>
          </p:cNvPr>
          <p:cNvSpPr/>
          <p:nvPr/>
        </p:nvSpPr>
        <p:spPr>
          <a:xfrm>
            <a:off x="9408158" y="2626251"/>
            <a:ext cx="1990090" cy="484187"/>
          </a:xfrm>
          <a:prstGeom prst="roundRect">
            <a:avLst>
              <a:gd name="adj" fmla="val 3437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998DBA-FF80-ACB9-B39D-FA1BDEDFE802}"/>
              </a:ext>
            </a:extLst>
          </p:cNvPr>
          <p:cNvSpPr txBox="1"/>
          <p:nvPr/>
        </p:nvSpPr>
        <p:spPr>
          <a:xfrm>
            <a:off x="9371963" y="2731441"/>
            <a:ext cx="2014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/>
              <a:t>TCFD Report</a:t>
            </a:r>
            <a:endParaRPr lang="en-US" sz="14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549822E-3622-0772-9A4A-56274D46B645}"/>
              </a:ext>
            </a:extLst>
          </p:cNvPr>
          <p:cNvSpPr/>
          <p:nvPr/>
        </p:nvSpPr>
        <p:spPr>
          <a:xfrm>
            <a:off x="5103339" y="2626359"/>
            <a:ext cx="1990090" cy="484187"/>
          </a:xfrm>
          <a:prstGeom prst="roundRect">
            <a:avLst>
              <a:gd name="adj" fmla="val 3437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5796D8-6970-26A0-896A-D4E25BA5F24C}"/>
              </a:ext>
            </a:extLst>
          </p:cNvPr>
          <p:cNvSpPr txBox="1"/>
          <p:nvPr/>
        </p:nvSpPr>
        <p:spPr>
          <a:xfrm>
            <a:off x="5067144" y="2731549"/>
            <a:ext cx="2014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/>
              <a:t>ESG KPI Dashboard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88657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CFA6E-ECFC-79ED-8B84-F4A0F7363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AF100-9C87-5590-7D66-5F2F5344D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9EA3FB-850F-3506-E601-42292A5B3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9E8651A-2481-198B-ED31-C6252D3B6D29}"/>
              </a:ext>
            </a:extLst>
          </p:cNvPr>
          <p:cNvSpPr/>
          <p:nvPr/>
        </p:nvSpPr>
        <p:spPr>
          <a:xfrm>
            <a:off x="704850" y="4171950"/>
            <a:ext cx="2667000" cy="238125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4FEC14-4CDD-8107-4E3C-C098111C437A}"/>
              </a:ext>
            </a:extLst>
          </p:cNvPr>
          <p:cNvSpPr txBox="1"/>
          <p:nvPr/>
        </p:nvSpPr>
        <p:spPr>
          <a:xfrm>
            <a:off x="1485900" y="5264705"/>
            <a:ext cx="3162300" cy="415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d-ID" sz="1050" dirty="0"/>
              <a:t>Diganti jadi :</a:t>
            </a:r>
          </a:p>
          <a:p>
            <a:r>
              <a:rPr lang="id-ID" sz="1050" dirty="0"/>
              <a:t>Gender Equality, Disability &amp; Social Inclusion</a:t>
            </a:r>
            <a:endParaRPr lang="en-US" sz="105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78B8605-CB02-CD03-3487-103F6F92DF01}"/>
              </a:ext>
            </a:extLst>
          </p:cNvPr>
          <p:cNvCxnSpPr>
            <a:endCxn id="6" idx="5"/>
          </p:cNvCxnSpPr>
          <p:nvPr/>
        </p:nvCxnSpPr>
        <p:spPr>
          <a:xfrm flipV="1">
            <a:off x="3095625" y="4410075"/>
            <a:ext cx="0" cy="854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382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A5C2DF-65C1-EE02-D795-0DA7A9E08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DD61AE-F87E-0B07-76CF-A52332C05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BCD8A-8E38-05F5-CDA4-B3B6A1A66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C57BD58-53FF-F465-A248-16EA61FFE356}"/>
              </a:ext>
            </a:extLst>
          </p:cNvPr>
          <p:cNvSpPr/>
          <p:nvPr/>
        </p:nvSpPr>
        <p:spPr>
          <a:xfrm>
            <a:off x="6981825" y="4134532"/>
            <a:ext cx="2076450" cy="238125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E4B1A8-091B-7787-8657-C2CC5383DAA9}"/>
              </a:ext>
            </a:extLst>
          </p:cNvPr>
          <p:cNvSpPr txBox="1"/>
          <p:nvPr/>
        </p:nvSpPr>
        <p:spPr>
          <a:xfrm>
            <a:off x="7724775" y="5007530"/>
            <a:ext cx="2462076" cy="415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d-ID" sz="1050" dirty="0"/>
              <a:t>Ditambahkan:</a:t>
            </a:r>
          </a:p>
          <a:p>
            <a:r>
              <a:rPr lang="id-ID" sz="1050" dirty="0"/>
              <a:t>Occupational Health &amp; Safety</a:t>
            </a:r>
            <a:endParaRPr lang="en-US" sz="105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04B85A-9835-DBEA-CFDE-0A2FB8F40655}"/>
              </a:ext>
            </a:extLst>
          </p:cNvPr>
          <p:cNvCxnSpPr>
            <a:cxnSpLocks/>
            <a:stCxn id="7" idx="0"/>
            <a:endCxn id="6" idx="5"/>
          </p:cNvCxnSpPr>
          <p:nvPr/>
        </p:nvCxnSpPr>
        <p:spPr>
          <a:xfrm flipH="1" flipV="1">
            <a:off x="8754186" y="4337784"/>
            <a:ext cx="201627" cy="669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543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35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Penambahan ESG Menu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Penambahan ESG Menu</dc:title>
  <dc:creator>Fanny Abdul Aziz</dc:creator>
  <cp:lastModifiedBy>Fanny Abdul Aziz</cp:lastModifiedBy>
  <cp:revision>3</cp:revision>
  <dcterms:created xsi:type="dcterms:W3CDTF">2023-01-13T04:07:46Z</dcterms:created>
  <dcterms:modified xsi:type="dcterms:W3CDTF">2023-02-17T02:04:15Z</dcterms:modified>
</cp:coreProperties>
</file>